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5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D23AD9-3284-4FF1-BF88-02B07B90D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C2F3E8-3299-46F7-BFAF-81C27865B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D967AE-EB76-4DBA-B746-CDCEA019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80FE5C-8E51-46EF-BC8C-1A9943C7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0ADF07-A819-41F9-8EB8-BF5E25D5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7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0F8C3A-3C9B-43EA-8018-C2D1D6C4E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D80036-4EC9-490D-AB21-427B76F99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FCA6E5-D2D1-4DDF-A213-ED378DC1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760CD1-BC08-48DC-8CCE-1507A3EE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046AF1-8D31-4952-B913-D8DD7A97F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62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B82B78F-4EF5-40B7-ADBC-114393CDE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C4ED78-C25D-4CA8-BF27-0653F87A0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1AF28D-F4F3-4591-A4B0-D83CCAA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4E954-5DD9-4062-BE81-37981F54A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9C0B11-3442-4C2C-9636-A2DBAB44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58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E000-7953-49C0-A7F0-7D0DE579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BAD1F7-4A39-4FB3-B0D4-0A43B680A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4A1496-F43A-40A3-AE9E-33593236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C21E63-4D0B-4F44-B387-14EED712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5C0E5E-DB1B-4204-A4F4-E37F0BD0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92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B6B72B-3FE0-4098-BC0B-EC2A5B75E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B1809-CD07-4C94-817A-3F90ABEF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3DC6A8-845C-47D7-B774-ED30956C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8723A0-3851-454C-A4CC-A71D4B35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6B6EDE-1240-4705-93E5-EAAE216C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67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CBAE4E-E116-493F-BCC6-4B0B6A2C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DC242F-8D08-4C4A-9F3A-D2BAFA87C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73FCA6-568B-4079-9E46-59E9D4FCA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BBCBBE-A7F2-4F42-9070-BA7A16EF0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B16B43-4D6E-48A3-9D58-A199E96CE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5DB6AF-F6F1-49ED-871E-F4E539AB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50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1676DB-319D-4A95-A050-3E47BC3C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D2A705-42F9-494B-9451-8C9550298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2AA3BE-6FB7-48A5-9913-5E27E2E7D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9F33F00-629A-4287-80A4-799A06972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63DEC8-EE59-4E4B-9BD8-8E10E3AE9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D1EBD4B-F7A1-416C-95A7-DFAA26C36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C589FBE-37AA-4300-A0D5-D0ECA48E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BA8C48-81CF-418F-B6EF-75E3115AD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5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10A956-54CE-456B-96B5-9CDDF01E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09968A-32C2-4010-8E71-D612DB157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ED79AB-2C34-4FC3-9FCF-708D57D1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6B36D4-C20E-4C98-BDD5-3F4C1334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10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7C6995-8A3D-46E6-A457-1A8FE88C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F23DFD-FE72-4299-8D26-A40817FE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ADFE8-AE30-4A4D-832A-AEEA1CA4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51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832888-25FE-4771-8BA2-ED1D2CB3F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75E378-68A8-462B-813F-29B7B6E86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26B80B-86FC-404D-BEBD-987CEBE34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8C4AB7-3BB8-495B-B010-926A8627D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1BFBBF-2FCA-46A1-B13F-9BC6A12E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2889C9-A36A-4DB8-8AE9-4BAE415C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08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4B1FB-69E2-4956-81EF-95EE17613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272967C-6017-4678-B8AE-9BE5018F5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21859E-381A-4802-962F-ED7804C27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0757BA-FCD9-42ED-9304-5E0292C0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159198-4651-42F6-B10C-D3E65079C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23F929-E61E-49B2-8CDA-ED83189B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58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5A9A8D3-400A-476E-A28E-33C8AED76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4E66AE-42E2-40D1-8252-C8273C686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2F7454-7C31-4EDC-B969-A88C55CD2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1B6C8-5035-4B80-AAB0-B24C934CA07F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103F6-D8E4-469F-9269-F48BDC8DD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67A5B-2316-4277-81C5-AD1A0E2A6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1C1FD-35BB-4BF7-AC8F-31ACD98372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38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ABC7FA-3238-4BB7-8481-9ED98BC180CC}"/>
              </a:ext>
            </a:extLst>
          </p:cNvPr>
          <p:cNvSpPr txBox="1"/>
          <p:nvPr/>
        </p:nvSpPr>
        <p:spPr>
          <a:xfrm>
            <a:off x="919650" y="158025"/>
            <a:ext cx="9853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u="sng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独自の感染拡大防止・安全ガイドライン</a:t>
            </a:r>
            <a:endParaRPr kumimoji="1" lang="en-US" altLang="ja-JP" sz="3600" b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BC97E00-8B00-4668-9111-DF69650A9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251" y="1947975"/>
            <a:ext cx="1562023" cy="190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8D22DB7-10DA-4384-A657-C8B9E69B8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9911" y="1924790"/>
            <a:ext cx="1627107" cy="1908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3953365-2766-45D3-9168-2C4258B8AA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4065" y="3855975"/>
            <a:ext cx="1553653" cy="1908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DF177CE-8534-43A2-BD9D-8B56ED7FAC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0041" y="3844382"/>
            <a:ext cx="1706977" cy="190800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9BFBFD-4CBE-4C9D-B616-5C4C04BE2AE5}"/>
              </a:ext>
            </a:extLst>
          </p:cNvPr>
          <p:cNvSpPr txBox="1"/>
          <p:nvPr/>
        </p:nvSpPr>
        <p:spPr>
          <a:xfrm>
            <a:off x="308274" y="1071565"/>
            <a:ext cx="5616000" cy="720000"/>
          </a:xfrm>
          <a:prstGeom prst="roundRect">
            <a:avLst/>
          </a:prstGeom>
          <a:solidFill>
            <a:srgbClr val="FFFFD5"/>
          </a:solidFill>
          <a:ln w="19050">
            <a:solidFill>
              <a:srgbClr val="0092D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093D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以下ルールをお守りいただけないお客様は</a:t>
            </a:r>
            <a:endParaRPr kumimoji="1" lang="en-US" altLang="ja-JP" sz="2000" b="1" dirty="0">
              <a:solidFill>
                <a:srgbClr val="0093D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rgbClr val="0093D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入店を</a:t>
            </a:r>
            <a:r>
              <a:rPr kumimoji="1"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お断り</a:t>
            </a:r>
            <a:r>
              <a:rPr kumimoji="1" lang="ja-JP" altLang="en-US" sz="2000" b="1" dirty="0">
                <a:solidFill>
                  <a:srgbClr val="0093D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しております</a:t>
            </a:r>
            <a:endParaRPr kumimoji="1" lang="en-US" altLang="ja-JP" sz="2000" b="1" dirty="0">
              <a:solidFill>
                <a:srgbClr val="0093D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9EA8FB62-D9D6-404B-8490-0CEC98ADA0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6591" y="1924790"/>
            <a:ext cx="4407574" cy="3655693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CAAE61-24CC-4AD5-A701-DE71E6196573}"/>
              </a:ext>
            </a:extLst>
          </p:cNvPr>
          <p:cNvSpPr txBox="1"/>
          <p:nvPr/>
        </p:nvSpPr>
        <p:spPr>
          <a:xfrm>
            <a:off x="6267727" y="5534561"/>
            <a:ext cx="577315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・スタッフ常駐</a:t>
            </a:r>
            <a:endParaRPr lang="en-US" altLang="ja-JP" sz="2000" b="0" i="0" dirty="0">
              <a:solidFill>
                <a:srgbClr val="202124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・ワンフロアに</a:t>
            </a:r>
            <a:r>
              <a:rPr lang="ja-JP" altLang="en-US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防犯カメラ</a:t>
            </a:r>
            <a:r>
              <a:rPr lang="en-US" altLang="ja-JP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台設置</a:t>
            </a:r>
            <a:endParaRPr lang="en-US" altLang="ja-JP" sz="2000" b="0" i="0" dirty="0">
              <a:solidFill>
                <a:srgbClr val="202124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（クラウド利用による遠隔モニタリング管理実施）</a:t>
            </a:r>
            <a:endParaRPr lang="en-US" altLang="ja-JP" sz="2000" b="0" i="0" dirty="0">
              <a:solidFill>
                <a:srgbClr val="202124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セコムによるセキュリティ</a:t>
            </a:r>
            <a:r>
              <a:rPr lang="ja-JP" altLang="en-US" sz="2000" dirty="0">
                <a:solidFill>
                  <a:srgbClr val="20212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（ビル</a:t>
            </a:r>
            <a:r>
              <a:rPr lang="en-US" altLang="ja-JP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000" b="0" i="0" dirty="0">
                <a:solidFill>
                  <a:srgbClr val="202124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階入口部分）</a:t>
            </a:r>
            <a:endParaRPr lang="en-US" altLang="ja-JP" sz="2000" b="0" i="0" dirty="0">
              <a:solidFill>
                <a:srgbClr val="202124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98427B93-773F-4CBF-93C7-5191571EE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297" y="5763975"/>
            <a:ext cx="90697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DAB43E79-5C5D-4EBA-9E6E-0518175FA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74" y="5763975"/>
            <a:ext cx="90697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31FA7832-9436-4A41-B4A7-6CD6A9EB4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530" y="5763975"/>
            <a:ext cx="90697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>
            <a:extLst>
              <a:ext uri="{FF2B5EF4-FFF2-40B4-BE49-F238E27FC236}">
                <a16:creationId xmlns:a16="http://schemas.microsoft.com/office/drawing/2014/main" id="{C2142743-141B-4D18-BEDF-EED53B433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786" y="5763975"/>
            <a:ext cx="90697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>
            <a:extLst>
              <a:ext uri="{FF2B5EF4-FFF2-40B4-BE49-F238E27FC236}">
                <a16:creationId xmlns:a16="http://schemas.microsoft.com/office/drawing/2014/main" id="{845284D1-D1C5-4676-AD4B-33A4E81C5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042" y="5763975"/>
            <a:ext cx="90697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491C390-76E5-42A5-971E-53128B83E20B}"/>
              </a:ext>
            </a:extLst>
          </p:cNvPr>
          <p:cNvSpPr txBox="1"/>
          <p:nvPr/>
        </p:nvSpPr>
        <p:spPr>
          <a:xfrm>
            <a:off x="6267727" y="1071565"/>
            <a:ext cx="5616000" cy="720000"/>
          </a:xfrm>
          <a:prstGeom prst="roundRect">
            <a:avLst/>
          </a:prstGeom>
          <a:solidFill>
            <a:srgbClr val="FFFFD5"/>
          </a:solidFill>
          <a:ln w="19050">
            <a:solidFill>
              <a:srgbClr val="0092D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rgbClr val="0093D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安全確保のため、ご利用人数を</a:t>
            </a:r>
            <a:r>
              <a:rPr kumimoji="1"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半数未満</a:t>
            </a:r>
            <a:r>
              <a:rPr kumimoji="1" lang="ja-JP" altLang="en-US" sz="2000" b="1" dirty="0">
                <a:solidFill>
                  <a:srgbClr val="0093D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endParaRPr kumimoji="1" lang="en-US" altLang="ja-JP" sz="2000" b="1" dirty="0">
              <a:solidFill>
                <a:srgbClr val="0093D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b="1" dirty="0">
                <a:solidFill>
                  <a:srgbClr val="0093D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制限しております（料金変更はございません）</a:t>
            </a:r>
          </a:p>
        </p:txBody>
      </p:sp>
    </p:spTree>
    <p:extLst>
      <p:ext uri="{BB962C8B-B14F-4D97-AF65-F5344CB8AC3E}">
        <p14:creationId xmlns:p14="http://schemas.microsoft.com/office/powerpoint/2010/main" val="1640352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FFFFD5"/>
        </a:solidFill>
        <a:ln w="19050">
          <a:solidFill>
            <a:srgbClr val="0092D8"/>
          </a:solidFill>
        </a:ln>
      </a:spPr>
      <a:bodyPr wrap="square" rtlCol="0">
        <a:spAutoFit/>
      </a:bodyPr>
      <a:lstStyle>
        <a:defPPr algn="ctr">
          <a:defRPr kumimoji="1" sz="2000" b="1" dirty="0">
            <a:solidFill>
              <a:srgbClr val="0093D9"/>
            </a:solidFill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 信一</dc:creator>
  <cp:lastModifiedBy>和田 信一</cp:lastModifiedBy>
  <cp:revision>2</cp:revision>
  <cp:lastPrinted>2021-01-31T18:21:34Z</cp:lastPrinted>
  <dcterms:created xsi:type="dcterms:W3CDTF">2021-01-31T18:10:34Z</dcterms:created>
  <dcterms:modified xsi:type="dcterms:W3CDTF">2021-01-31T18:21:50Z</dcterms:modified>
</cp:coreProperties>
</file>