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5" y="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D23AD9-3284-4FF1-BF88-02B07B90D1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5C2F3E8-3299-46F7-BFAF-81C27865BC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D967AE-EB76-4DBA-B746-CDCEA019A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B6C8-5035-4B80-AAB0-B24C934CA07F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80FE5C-8E51-46EF-BC8C-1A9943C7E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0ADF07-A819-41F9-8EB8-BF5E25D52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C1FD-35BB-4BF7-AC8F-31ACD98372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78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0F8C3A-3C9B-43EA-8018-C2D1D6C4E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5D80036-4EC9-490D-AB21-427B76F99F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9FCA6E5-D2D1-4DDF-A213-ED378DC1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B6C8-5035-4B80-AAB0-B24C934CA07F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760CD1-BC08-48DC-8CCE-1507A3EED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046AF1-8D31-4952-B913-D8DD7A97F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C1FD-35BB-4BF7-AC8F-31ACD98372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5629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B82B78F-4EF5-40B7-ADBC-114393CDE2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3C4ED78-C25D-4CA8-BF27-0653F87A09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1AF28D-F4F3-4591-A4B0-D83CCAAAC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B6C8-5035-4B80-AAB0-B24C934CA07F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54E954-5DD9-4062-BE81-37981F54A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9C0B11-3442-4C2C-9636-A2DBAB444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C1FD-35BB-4BF7-AC8F-31ACD98372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580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A4E000-7953-49C0-A7F0-7D0DE579D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2BAD1F7-4A39-4FB3-B0D4-0A43B680A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4A1496-F43A-40A3-AE9E-33593236F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B6C8-5035-4B80-AAB0-B24C934CA07F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C21E63-4D0B-4F44-B387-14EED712F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5C0E5E-DB1B-4204-A4F4-E37F0BD0F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C1FD-35BB-4BF7-AC8F-31ACD98372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924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B6B72B-3FE0-4098-BC0B-EC2A5B75E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1B1809-CD07-4C94-817A-3F90ABEFB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3DC6A8-845C-47D7-B774-ED30956CE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B6C8-5035-4B80-AAB0-B24C934CA07F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8723A0-3851-454C-A4CC-A71D4B352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6B6EDE-1240-4705-93E5-EAAE216CE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C1FD-35BB-4BF7-AC8F-31ACD98372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673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CBAE4E-E116-493F-BCC6-4B0B6A2CB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1DC242F-8D08-4C4A-9F3A-D2BAFA87CB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F73FCA6-568B-4079-9E46-59E9D4FCAD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BBCBBE-A7F2-4F42-9070-BA7A16EF0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B6C8-5035-4B80-AAB0-B24C934CA07F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6B16B43-4D6E-48A3-9D58-A199E96CE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15DB6AF-F6F1-49ED-871E-F4E539AB9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C1FD-35BB-4BF7-AC8F-31ACD98372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500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1676DB-319D-4A95-A050-3E47BC3C8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D2A705-42F9-494B-9451-8C95502982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62AA3BE-6FB7-48A5-9913-5E27E2E7D1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9F33F00-629A-4287-80A4-799A06972F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263DEC8-EE59-4E4B-9BD8-8E10E3AE9A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D1EBD4B-F7A1-416C-95A7-DFAA26C36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B6C8-5035-4B80-AAB0-B24C934CA07F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C589FBE-37AA-4300-A0D5-D0ECA48EE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6BA8C48-81CF-418F-B6EF-75E3115AD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C1FD-35BB-4BF7-AC8F-31ACD98372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15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10A956-54CE-456B-96B5-9CDDF01EA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909968A-32C2-4010-8E71-D612DB157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B6C8-5035-4B80-AAB0-B24C934CA07F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EED79AB-2C34-4FC3-9FCF-708D57D1C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56B36D4-C20E-4C98-BDD5-3F4C1334C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C1FD-35BB-4BF7-AC8F-31ACD98372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108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A7C6995-8A3D-46E6-A457-1A8FE88CE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B6C8-5035-4B80-AAB0-B24C934CA07F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7F23DFD-FE72-4299-8D26-A40817FE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AADFE8-AE30-4A4D-832A-AEEA1CA49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C1FD-35BB-4BF7-AC8F-31ACD98372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4517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832888-25FE-4771-8BA2-ED1D2CB3F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D75E378-68A8-462B-813F-29B7B6E86E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26B80B-86FC-404D-BEBD-987CEBE342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88C4AB7-3BB8-495B-B010-926A8627D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B6C8-5035-4B80-AAB0-B24C934CA07F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01BFBBF-2FCA-46A1-B13F-9BC6A12E2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32889C9-A36A-4DB8-8AE9-4BAE415CD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C1FD-35BB-4BF7-AC8F-31ACD98372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081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B4B1FB-69E2-4956-81EF-95EE17613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272967C-6017-4678-B8AE-9BE5018F5F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A21859E-381A-4802-962F-ED7804C27C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0757BA-FCD9-42ED-9304-5E0292C05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B6C8-5035-4B80-AAB0-B24C934CA07F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8159198-4651-42F6-B10C-D3E65079C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323F929-E61E-49B2-8CDA-ED83189BE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1C1FD-35BB-4BF7-AC8F-31ACD98372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585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5A9A8D3-400A-476E-A28E-33C8AED76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24E66AE-42E2-40D1-8252-C8273C686C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2F7454-7C31-4EDC-B969-A88C55CD21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1B6C8-5035-4B80-AAB0-B24C934CA07F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2103F6-D8E4-469F-9269-F48BDC8DDE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667A5B-2316-4277-81C5-AD1A0E2A6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1C1FD-35BB-4BF7-AC8F-31ACD98372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389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BABC7FA-3238-4BB7-8481-9ED98BC180CC}"/>
              </a:ext>
            </a:extLst>
          </p:cNvPr>
          <p:cNvSpPr txBox="1"/>
          <p:nvPr/>
        </p:nvSpPr>
        <p:spPr>
          <a:xfrm>
            <a:off x="919650" y="158025"/>
            <a:ext cx="9853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u="sng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独自の感染拡大防止・安全ガイドライン</a:t>
            </a:r>
            <a:endParaRPr kumimoji="1" lang="en-US" altLang="ja-JP" sz="3600" b="1" u="sng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4BC97E00-8B00-4668-9111-DF69650A9F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251" y="1947975"/>
            <a:ext cx="1562023" cy="190800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A8D22DB7-10DA-4384-A657-C8B9E69B8C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9911" y="1924790"/>
            <a:ext cx="1627107" cy="190800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E3953365-2766-45D3-9168-2C4258B8AA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4065" y="3855975"/>
            <a:ext cx="1553653" cy="1908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6DF177CE-8534-43A2-BD9D-8B56ED7FAC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40041" y="3844382"/>
            <a:ext cx="1706977" cy="1908000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B9BFBFD-4CBE-4C9D-B616-5C4C04BE2AE5}"/>
              </a:ext>
            </a:extLst>
          </p:cNvPr>
          <p:cNvSpPr txBox="1"/>
          <p:nvPr/>
        </p:nvSpPr>
        <p:spPr>
          <a:xfrm>
            <a:off x="308274" y="1071565"/>
            <a:ext cx="5616000" cy="720000"/>
          </a:xfrm>
          <a:prstGeom prst="roundRect">
            <a:avLst/>
          </a:prstGeom>
          <a:solidFill>
            <a:srgbClr val="FFFFD5"/>
          </a:solidFill>
          <a:ln w="19050">
            <a:solidFill>
              <a:srgbClr val="0092D8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rgbClr val="0093D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以下ルールをお守りいただけないお客様は</a:t>
            </a:r>
            <a:endParaRPr kumimoji="1" lang="en-US" altLang="ja-JP" sz="2000" b="1" dirty="0">
              <a:solidFill>
                <a:srgbClr val="0093D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2000" b="1" dirty="0">
                <a:solidFill>
                  <a:srgbClr val="0093D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入店を</a:t>
            </a:r>
            <a:r>
              <a:rPr kumimoji="1" lang="ja-JP" altLang="en-US" sz="20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お断り</a:t>
            </a:r>
            <a:r>
              <a:rPr kumimoji="1" lang="ja-JP" altLang="en-US" sz="2000" b="1" dirty="0">
                <a:solidFill>
                  <a:srgbClr val="0093D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しております</a:t>
            </a:r>
            <a:endParaRPr kumimoji="1" lang="en-US" altLang="ja-JP" sz="2000" b="1" dirty="0">
              <a:solidFill>
                <a:srgbClr val="0093D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9EA8FB62-D9D6-404B-8490-0CEC98ADA0E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26591" y="1924790"/>
            <a:ext cx="4407574" cy="3655693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9CAAE61-24CC-4AD5-A701-DE71E6196573}"/>
              </a:ext>
            </a:extLst>
          </p:cNvPr>
          <p:cNvSpPr txBox="1"/>
          <p:nvPr/>
        </p:nvSpPr>
        <p:spPr>
          <a:xfrm>
            <a:off x="6267727" y="5534561"/>
            <a:ext cx="577315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0" i="0" dirty="0">
                <a:solidFill>
                  <a:srgbClr val="202124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・スタッフ常駐</a:t>
            </a:r>
            <a:endParaRPr lang="en-US" altLang="ja-JP" sz="2000" b="0" i="0" dirty="0">
              <a:solidFill>
                <a:srgbClr val="202124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000" dirty="0">
                <a:solidFill>
                  <a:srgbClr val="20212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・ワンフロアに</a:t>
            </a:r>
            <a:r>
              <a:rPr lang="ja-JP" altLang="en-US" sz="2000" b="0" i="0" dirty="0">
                <a:solidFill>
                  <a:srgbClr val="202124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防犯カメラ</a:t>
            </a:r>
            <a:r>
              <a:rPr lang="en-US" altLang="ja-JP" sz="2000" b="0" i="0" dirty="0">
                <a:solidFill>
                  <a:srgbClr val="202124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lang="ja-JP" altLang="en-US" sz="2000" b="0" i="0" dirty="0">
                <a:solidFill>
                  <a:srgbClr val="202124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台設置</a:t>
            </a:r>
            <a:endParaRPr lang="en-US" altLang="ja-JP" sz="2000" b="0" i="0" dirty="0">
              <a:solidFill>
                <a:srgbClr val="202124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000" dirty="0">
                <a:solidFill>
                  <a:srgbClr val="20212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（クラウド利用による遠隔モニタリング管理実施）</a:t>
            </a:r>
            <a:endParaRPr lang="en-US" altLang="ja-JP" sz="2000" b="0" i="0" dirty="0">
              <a:solidFill>
                <a:srgbClr val="202124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000" dirty="0">
                <a:solidFill>
                  <a:srgbClr val="20212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ja-JP" altLang="en-US" sz="2000" b="0" i="0" dirty="0">
                <a:solidFill>
                  <a:srgbClr val="202124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セコムによるセキュリティ</a:t>
            </a:r>
            <a:r>
              <a:rPr lang="ja-JP" altLang="en-US" sz="2000" dirty="0">
                <a:solidFill>
                  <a:srgbClr val="20212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000" b="0" i="0" dirty="0">
                <a:solidFill>
                  <a:srgbClr val="202124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（ビル</a:t>
            </a:r>
            <a:r>
              <a:rPr lang="en-US" altLang="ja-JP" sz="2000" b="0" i="0" dirty="0">
                <a:solidFill>
                  <a:srgbClr val="202124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2000" b="0" i="0" dirty="0">
                <a:solidFill>
                  <a:srgbClr val="202124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階入口部分）</a:t>
            </a:r>
            <a:endParaRPr lang="en-US" altLang="ja-JP" sz="2000" b="0" i="0" dirty="0">
              <a:solidFill>
                <a:srgbClr val="202124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98427B93-773F-4CBF-93C7-5191571EE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297" y="5763975"/>
            <a:ext cx="906977" cy="9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>
            <a:extLst>
              <a:ext uri="{FF2B5EF4-FFF2-40B4-BE49-F238E27FC236}">
                <a16:creationId xmlns:a16="http://schemas.microsoft.com/office/drawing/2014/main" id="{DAB43E79-5C5D-4EBA-9E6E-0518175FA9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274" y="5763975"/>
            <a:ext cx="906977" cy="9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>
            <a:extLst>
              <a:ext uri="{FF2B5EF4-FFF2-40B4-BE49-F238E27FC236}">
                <a16:creationId xmlns:a16="http://schemas.microsoft.com/office/drawing/2014/main" id="{31FA7832-9436-4A41-B4A7-6CD6A9EB40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530" y="5763975"/>
            <a:ext cx="906977" cy="9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>
            <a:extLst>
              <a:ext uri="{FF2B5EF4-FFF2-40B4-BE49-F238E27FC236}">
                <a16:creationId xmlns:a16="http://schemas.microsoft.com/office/drawing/2014/main" id="{C2142743-141B-4D18-BEDF-EED53B4334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786" y="5763975"/>
            <a:ext cx="906977" cy="9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2">
            <a:extLst>
              <a:ext uri="{FF2B5EF4-FFF2-40B4-BE49-F238E27FC236}">
                <a16:creationId xmlns:a16="http://schemas.microsoft.com/office/drawing/2014/main" id="{845284D1-D1C5-4676-AD4B-33A4E81C58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0042" y="5763975"/>
            <a:ext cx="906977" cy="9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491C390-76E5-42A5-971E-53128B83E20B}"/>
              </a:ext>
            </a:extLst>
          </p:cNvPr>
          <p:cNvSpPr txBox="1"/>
          <p:nvPr/>
        </p:nvSpPr>
        <p:spPr>
          <a:xfrm>
            <a:off x="6267727" y="1071565"/>
            <a:ext cx="5616000" cy="720000"/>
          </a:xfrm>
          <a:prstGeom prst="roundRect">
            <a:avLst/>
          </a:prstGeom>
          <a:solidFill>
            <a:srgbClr val="FFFFD5"/>
          </a:solidFill>
          <a:ln w="19050">
            <a:solidFill>
              <a:srgbClr val="0092D8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rgbClr val="0093D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安全確保のため、ご利用人数を</a:t>
            </a:r>
            <a:r>
              <a:rPr kumimoji="1" lang="ja-JP" altLang="en-US" sz="20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半数未満</a:t>
            </a:r>
            <a:r>
              <a:rPr kumimoji="1" lang="ja-JP" altLang="en-US" sz="2000" b="1" dirty="0">
                <a:solidFill>
                  <a:srgbClr val="0093D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</a:t>
            </a:r>
            <a:endParaRPr kumimoji="1" lang="en-US" altLang="ja-JP" sz="2000" b="1" dirty="0">
              <a:solidFill>
                <a:srgbClr val="0093D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2000" b="1" dirty="0">
                <a:solidFill>
                  <a:srgbClr val="0093D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制限しております（料金変更はございません）</a:t>
            </a:r>
          </a:p>
        </p:txBody>
      </p:sp>
    </p:spTree>
    <p:extLst>
      <p:ext uri="{BB962C8B-B14F-4D97-AF65-F5344CB8AC3E}">
        <p14:creationId xmlns:p14="http://schemas.microsoft.com/office/powerpoint/2010/main" val="1640352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rgbClr val="FFFFD5"/>
        </a:solidFill>
        <a:ln w="19050">
          <a:solidFill>
            <a:srgbClr val="0092D8"/>
          </a:solidFill>
        </a:ln>
      </a:spPr>
      <a:bodyPr wrap="square" rtlCol="0">
        <a:spAutoFit/>
      </a:bodyPr>
      <a:lstStyle>
        <a:defPPr algn="ctr">
          <a:defRPr kumimoji="1" sz="2000" b="1" dirty="0">
            <a:solidFill>
              <a:srgbClr val="0093D9"/>
            </a:solidFill>
            <a:latin typeface="BIZ UDPゴシック" panose="020B0400000000000000" pitchFamily="50" charset="-128"/>
            <a:ea typeface="BIZ UDP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74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和田 信一</dc:creator>
  <cp:lastModifiedBy>和田 信一</cp:lastModifiedBy>
  <cp:revision>2</cp:revision>
  <cp:lastPrinted>2021-01-31T18:21:34Z</cp:lastPrinted>
  <dcterms:created xsi:type="dcterms:W3CDTF">2021-01-31T18:10:34Z</dcterms:created>
  <dcterms:modified xsi:type="dcterms:W3CDTF">2021-01-31T18:21:50Z</dcterms:modified>
</cp:coreProperties>
</file>