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  <p:sldMasterId id="2147483717" r:id="rId2"/>
  </p:sldMasterIdLst>
  <p:notesMasterIdLst>
    <p:notesMasterId r:id="rId5"/>
  </p:notesMasterIdLst>
  <p:handoutMasterIdLst>
    <p:handoutMasterId r:id="rId6"/>
  </p:handoutMasterIdLst>
  <p:sldIdLst>
    <p:sldId id="264" r:id="rId3"/>
    <p:sldId id="262" r:id="rId4"/>
  </p:sldIdLst>
  <p:sldSz cx="9906000" cy="6858000" type="A4"/>
  <p:notesSz cx="7104063" cy="10234613"/>
  <p:defaultTextStyle>
    <a:defPPr rtl="0">
      <a:defRPr lang="ja-jp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6952"/>
    <a:srgbClr val="DDA147"/>
    <a:srgbClr val="B54C2D"/>
    <a:srgbClr val="B56D45"/>
    <a:srgbClr val="DF9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62" d="100"/>
          <a:sy n="62" d="100"/>
        </p:scale>
        <p:origin x="12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pPr rtl="0"/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pPr rtl="0"/>
            <a:fld id="{E8F9CDB3-F68C-4B9B-9D9E-9D6CF75262FE}" type="datetime1">
              <a:rPr lang="ja-JP" altLang="en-US" smtClean="0"/>
              <a:t>2021/3/6</a:t>
            </a:fld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pPr rtl="0"/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pPr rtl="0"/>
            <a:fld id="{51E602E8-7778-4840-9C52-CF866E2E7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60039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pPr rtl="0"/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pPr rtl="0"/>
            <a:fld id="{6F09E973-4F09-4C43-910C-164B38C4EA34}" type="datetime1">
              <a:rPr lang="ja-JP" altLang="en-US" smtClean="0"/>
              <a:t>2021/3/6</a:t>
            </a:fld>
            <a:endParaRPr 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057275" y="1279525"/>
            <a:ext cx="4989513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pPr rtl="0"/>
            <a:endParaRPr 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 rtl="0"/>
            <a:r>
              <a:rPr lang="ja"/>
              <a:t>マスター テキストの書式設定</a:t>
            </a:r>
            <a:endParaRPr lang="en-US"/>
          </a:p>
          <a:p>
            <a:pPr lvl="1" rtl="0"/>
            <a:r>
              <a:rPr lang="ja"/>
              <a:t>第 2 レベル</a:t>
            </a:r>
          </a:p>
          <a:p>
            <a:pPr lvl="2" rtl="0"/>
            <a:r>
              <a:rPr lang="ja"/>
              <a:t>第 3 レベル</a:t>
            </a:r>
          </a:p>
          <a:p>
            <a:pPr lvl="3" rtl="0"/>
            <a:r>
              <a:rPr lang="ja"/>
              <a:t>第 4 レベル</a:t>
            </a:r>
          </a:p>
          <a:p>
            <a:pPr lvl="4" rtl="0"/>
            <a:r>
              <a:rPr lang="ja"/>
              <a:t>第 5 レベル</a:t>
            </a:r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pPr rtl="0"/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pPr rtl="0"/>
            <a:fld id="{7E86D5CD-F53C-40AA-8F25-6C53AFF44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39813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113688" y="1769542"/>
            <a:ext cx="7670028" cy="1828801"/>
          </a:xfrm>
        </p:spPr>
        <p:txBody>
          <a:bodyPr rtlCol="0" anchor="b">
            <a:normAutofit/>
          </a:bodyPr>
          <a:lstStyle>
            <a:lvl1pPr algn="ctr">
              <a:defRPr sz="4050"/>
            </a:lvl1pPr>
          </a:lstStyle>
          <a:p>
            <a:pPr rtl="0"/>
            <a:r>
              <a:rPr lang="ja" dirty="0"/>
              <a:t>マスター タイトルの書式</a:t>
            </a:r>
            <a:br>
              <a:rPr lang="en-US" altLang="ja" dirty="0"/>
            </a:br>
            <a:r>
              <a:rPr lang="ja" dirty="0"/>
              <a:t>設定</a:t>
            </a:r>
            <a:endParaRPr 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13688" y="3773491"/>
            <a:ext cx="7670028" cy="1049867"/>
          </a:xfrm>
        </p:spPr>
        <p:txBody>
          <a:bodyPr rtlCol="0"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E53D7DF-4CDD-43DA-B96B-C485113E0738}" type="datetime1">
              <a:rPr lang="ja-JP" altLang="en-US" smtClean="0"/>
              <a:t>2021/3/6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525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キャプション付きパノラマ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画像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82" y="547807"/>
            <a:ext cx="8240211" cy="381680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42467" y="4565255"/>
            <a:ext cx="8413703" cy="543472"/>
          </a:xfrm>
        </p:spPr>
        <p:txBody>
          <a:bodyPr rtlCol="0" anchor="b">
            <a:normAutofit/>
          </a:bodyPr>
          <a:lstStyle>
            <a:lvl1pPr algn="ctr">
              <a:defRPr sz="2100"/>
            </a:lvl1pPr>
          </a:lstStyle>
          <a:p>
            <a:pPr rt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図プレースホルダー 2"/>
          <p:cNvSpPr>
            <a:spLocks noGrp="1" noChangeAspect="1"/>
          </p:cNvSpPr>
          <p:nvPr>
            <p:ph type="pic" idx="1"/>
          </p:nvPr>
        </p:nvSpPr>
        <p:spPr>
          <a:xfrm>
            <a:off x="950096" y="695011"/>
            <a:ext cx="7999344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742458" y="5247728"/>
            <a:ext cx="8412432" cy="543472"/>
          </a:xfrm>
        </p:spPr>
        <p:txBody>
          <a:bodyPr rtlCol="0"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E70B89F-332F-427A-9E32-23218D175F45}" type="datetime1">
              <a:rPr lang="ja-JP" altLang="en-US" smtClean="0"/>
              <a:t>2021/3/6</a:t>
            </a:fld>
            <a:endParaRPr 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665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42458" y="608437"/>
            <a:ext cx="8412432" cy="3534344"/>
          </a:xfrm>
        </p:spPr>
        <p:txBody>
          <a:bodyPr rtlCol="0" anchor="ctr">
            <a:normAutofit/>
          </a:bodyPr>
          <a:lstStyle>
            <a:lvl1pPr>
              <a:defRPr sz="3000"/>
            </a:lvl1pPr>
          </a:lstStyle>
          <a:p>
            <a:pPr rt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742458" y="4295180"/>
            <a:ext cx="8412432" cy="1501826"/>
          </a:xfrm>
        </p:spPr>
        <p:txBody>
          <a:bodyPr rtlCol="0"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23CBACE-1468-4D80-8308-73AE5839D7F1}" type="datetime1">
              <a:rPr lang="ja-JP" altLang="en-US" smtClean="0"/>
              <a:t>2021/3/6</a:t>
            </a:fld>
            <a:endParaRPr 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205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キャプション付き引用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75047" y="609600"/>
            <a:ext cx="7558486" cy="2992904"/>
          </a:xfrm>
        </p:spPr>
        <p:txBody>
          <a:bodyPr rtlCol="0" anchor="ctr">
            <a:normAutofit/>
          </a:bodyPr>
          <a:lstStyle>
            <a:lvl1pPr>
              <a:defRPr sz="2700"/>
            </a:lvl1pPr>
          </a:lstStyle>
          <a:p>
            <a:pPr rt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2" name="テキスト プレースホルダー 3"/>
          <p:cNvSpPr>
            <a:spLocks noGrp="1"/>
          </p:cNvSpPr>
          <p:nvPr>
            <p:ph type="body" sz="half" idx="13"/>
          </p:nvPr>
        </p:nvSpPr>
        <p:spPr>
          <a:xfrm>
            <a:off x="1398024" y="3610034"/>
            <a:ext cx="7111243" cy="532749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742458" y="4304353"/>
            <a:ext cx="8412432" cy="1489496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56C6B54-5EEA-434B-AC71-32E27ACA0F86}" type="datetime1">
              <a:rPr lang="ja-JP" altLang="en-US" smtClean="0"/>
              <a:t>2021/3/6</a:t>
            </a:fld>
            <a:endParaRPr 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804863" y="884796"/>
            <a:ext cx="4953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ja" altLang="en-US" sz="6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8535082" y="2928258"/>
            <a:ext cx="4953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ja" altLang="en-US" sz="6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80594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42458" y="2126944"/>
            <a:ext cx="8412432" cy="2511835"/>
          </a:xfrm>
        </p:spPr>
        <p:txBody>
          <a:bodyPr rtlCol="0" anchor="b"/>
          <a:lstStyle>
            <a:lvl1pPr>
              <a:defRPr sz="2400"/>
            </a:lvl1pPr>
          </a:lstStyle>
          <a:p>
            <a:pPr rt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742451" y="4650556"/>
            <a:ext cx="8411161" cy="1140644"/>
          </a:xfrm>
        </p:spPr>
        <p:txBody>
          <a:bodyPr rtlCol="0"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B51D1FD-8499-4CD9-B337-603BC315D901}" type="datetime1">
              <a:rPr lang="ja-JP" altLang="en-US" smtClean="0"/>
              <a:t>2021/3/6</a:t>
            </a:fld>
            <a:endParaRPr 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836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"/>
          <p:cNvSpPr>
            <a:spLocks noGrp="1"/>
          </p:cNvSpPr>
          <p:nvPr>
            <p:ph type="title"/>
          </p:nvPr>
        </p:nvSpPr>
        <p:spPr>
          <a:xfrm>
            <a:off x="742458" y="609600"/>
            <a:ext cx="8412432" cy="970450"/>
          </a:xfrm>
        </p:spPr>
        <p:txBody>
          <a:bodyPr rtlCol="0"/>
          <a:lstStyle/>
          <a:p>
            <a:pPr rt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7" name="テキスト プレースホルダー 2"/>
          <p:cNvSpPr>
            <a:spLocks noGrp="1"/>
          </p:cNvSpPr>
          <p:nvPr>
            <p:ph type="body" idx="1" hasCustomPrompt="1"/>
          </p:nvPr>
        </p:nvSpPr>
        <p:spPr>
          <a:xfrm>
            <a:off x="742458" y="1885950"/>
            <a:ext cx="2682050" cy="76478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ja" dirty="0"/>
              <a:t>マスター テキストの</a:t>
            </a:r>
            <a:br>
              <a:rPr lang="en-US" altLang="ja" dirty="0"/>
            </a:br>
            <a:r>
              <a:rPr lang="ja" dirty="0"/>
              <a:t>書式設定</a:t>
            </a:r>
          </a:p>
        </p:txBody>
      </p:sp>
      <p:sp>
        <p:nvSpPr>
          <p:cNvPr id="8" name="テキスト プレースホルダー 3"/>
          <p:cNvSpPr>
            <a:spLocks noGrp="1"/>
          </p:cNvSpPr>
          <p:nvPr>
            <p:ph type="body" sz="half" idx="15"/>
          </p:nvPr>
        </p:nvSpPr>
        <p:spPr>
          <a:xfrm>
            <a:off x="742458" y="2768112"/>
            <a:ext cx="2682050" cy="302308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</p:txBody>
      </p:sp>
      <p:sp>
        <p:nvSpPr>
          <p:cNvPr id="9" name="テキスト プレースホルダー 4"/>
          <p:cNvSpPr>
            <a:spLocks noGrp="1"/>
          </p:cNvSpPr>
          <p:nvPr>
            <p:ph type="body" sz="quarter" idx="3" hasCustomPrompt="1"/>
          </p:nvPr>
        </p:nvSpPr>
        <p:spPr>
          <a:xfrm>
            <a:off x="3612952" y="1885951"/>
            <a:ext cx="2682050" cy="764783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ja" dirty="0"/>
              <a:t>クリックしてマスター テキストのスタイルを</a:t>
            </a:r>
            <a:br>
              <a:rPr lang="en-US" altLang="ja" dirty="0"/>
            </a:br>
            <a:r>
              <a:rPr lang="ja" dirty="0"/>
              <a:t>編集</a:t>
            </a:r>
          </a:p>
        </p:txBody>
      </p:sp>
      <p:sp>
        <p:nvSpPr>
          <p:cNvPr id="10" name="テキスト プレースホルダー 3"/>
          <p:cNvSpPr>
            <a:spLocks noGrp="1"/>
          </p:cNvSpPr>
          <p:nvPr>
            <p:ph type="body" sz="half" idx="16"/>
          </p:nvPr>
        </p:nvSpPr>
        <p:spPr>
          <a:xfrm>
            <a:off x="3608665" y="2768112"/>
            <a:ext cx="2682050" cy="302308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</p:txBody>
      </p:sp>
      <p:sp>
        <p:nvSpPr>
          <p:cNvPr id="11" name="テキスト プレースホルダー 4"/>
          <p:cNvSpPr>
            <a:spLocks noGrp="1"/>
          </p:cNvSpPr>
          <p:nvPr>
            <p:ph type="body" sz="quarter" idx="13" hasCustomPrompt="1"/>
          </p:nvPr>
        </p:nvSpPr>
        <p:spPr>
          <a:xfrm>
            <a:off x="6472840" y="1885950"/>
            <a:ext cx="2682050" cy="76478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ja" dirty="0"/>
              <a:t>マスター テキストの</a:t>
            </a:r>
            <a:br>
              <a:rPr lang="en-US" altLang="ja" dirty="0"/>
            </a:br>
            <a:r>
              <a:rPr lang="ja" dirty="0"/>
              <a:t>書式設定</a:t>
            </a:r>
          </a:p>
        </p:txBody>
      </p:sp>
      <p:sp>
        <p:nvSpPr>
          <p:cNvPr id="12" name="テキスト プレースホルダー 3"/>
          <p:cNvSpPr>
            <a:spLocks noGrp="1"/>
          </p:cNvSpPr>
          <p:nvPr>
            <p:ph type="body" sz="half" idx="17"/>
          </p:nvPr>
        </p:nvSpPr>
        <p:spPr>
          <a:xfrm>
            <a:off x="6472840" y="2768112"/>
            <a:ext cx="2682050" cy="3023089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AACF4B5-A414-4DA7-A919-EA6B04EB7914}" type="datetime1">
              <a:rPr lang="ja-JP" altLang="en-US" smtClean="0"/>
              <a:t>2021/3/6</a:t>
            </a:fld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406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画像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95" y="1818216"/>
            <a:ext cx="2713727" cy="1847851"/>
          </a:xfrm>
          <a:prstGeom prst="rect">
            <a:avLst/>
          </a:prstGeom>
        </p:spPr>
      </p:pic>
      <p:pic>
        <p:nvPicPr>
          <p:cNvPr id="36" name="画像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088" y="1818216"/>
            <a:ext cx="2713727" cy="1847851"/>
          </a:xfrm>
          <a:prstGeom prst="rect">
            <a:avLst/>
          </a:prstGeom>
        </p:spPr>
      </p:pic>
      <p:pic>
        <p:nvPicPr>
          <p:cNvPr id="37" name="画像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042" y="1818216"/>
            <a:ext cx="2713727" cy="1847851"/>
          </a:xfrm>
          <a:prstGeom prst="rect">
            <a:avLst/>
          </a:prstGeom>
        </p:spPr>
      </p:pic>
      <p:sp>
        <p:nvSpPr>
          <p:cNvPr id="30" name="タイトル 1"/>
          <p:cNvSpPr>
            <a:spLocks noGrp="1"/>
          </p:cNvSpPr>
          <p:nvPr>
            <p:ph type="title"/>
          </p:nvPr>
        </p:nvSpPr>
        <p:spPr>
          <a:xfrm>
            <a:off x="742458" y="609600"/>
            <a:ext cx="8412432" cy="970450"/>
          </a:xfrm>
        </p:spPr>
        <p:txBody>
          <a:bodyPr rtlCol="0"/>
          <a:lstStyle/>
          <a:p>
            <a:pPr rt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9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42458" y="3904106"/>
            <a:ext cx="2682050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13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</p:txBody>
      </p:sp>
      <p:sp>
        <p:nvSpPr>
          <p:cNvPr id="20" name="図プレースホルダー 2"/>
          <p:cNvSpPr>
            <a:spLocks noGrp="1" noChangeAspect="1"/>
          </p:cNvSpPr>
          <p:nvPr>
            <p:ph type="pic" idx="15"/>
          </p:nvPr>
        </p:nvSpPr>
        <p:spPr>
          <a:xfrm>
            <a:off x="827208" y="1938918"/>
            <a:ext cx="2512549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rtl="0"/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1" name="テキスト プレースホルダー 3"/>
          <p:cNvSpPr>
            <a:spLocks noGrp="1"/>
          </p:cNvSpPr>
          <p:nvPr>
            <p:ph type="body" sz="half" idx="18"/>
          </p:nvPr>
        </p:nvSpPr>
        <p:spPr>
          <a:xfrm>
            <a:off x="742458" y="4572443"/>
            <a:ext cx="2682050" cy="121875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</p:txBody>
      </p:sp>
      <p:sp>
        <p:nvSpPr>
          <p:cNvPr id="22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3609765" y="3904106"/>
            <a:ext cx="2682050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13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</p:txBody>
      </p:sp>
      <p:sp>
        <p:nvSpPr>
          <p:cNvPr id="23" name="図プレースホルダー 2"/>
          <p:cNvSpPr>
            <a:spLocks noGrp="1" noChangeAspect="1"/>
          </p:cNvSpPr>
          <p:nvPr>
            <p:ph type="pic" idx="21"/>
          </p:nvPr>
        </p:nvSpPr>
        <p:spPr>
          <a:xfrm>
            <a:off x="3693416" y="1939094"/>
            <a:ext cx="2512549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rtl="0"/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4" name="テキスト プレースホルダー 3"/>
          <p:cNvSpPr>
            <a:spLocks noGrp="1"/>
          </p:cNvSpPr>
          <p:nvPr>
            <p:ph type="body" sz="half" idx="19"/>
          </p:nvPr>
        </p:nvSpPr>
        <p:spPr>
          <a:xfrm>
            <a:off x="3608665" y="4572442"/>
            <a:ext cx="2682050" cy="121875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</p:txBody>
      </p:sp>
      <p:sp>
        <p:nvSpPr>
          <p:cNvPr id="25" name="テキスト プレースホルダー 4"/>
          <p:cNvSpPr>
            <a:spLocks noGrp="1"/>
          </p:cNvSpPr>
          <p:nvPr>
            <p:ph type="body" sz="quarter" idx="13"/>
          </p:nvPr>
        </p:nvSpPr>
        <p:spPr>
          <a:xfrm>
            <a:off x="6472941" y="3904106"/>
            <a:ext cx="2682050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13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</p:txBody>
      </p:sp>
      <p:sp>
        <p:nvSpPr>
          <p:cNvPr id="26" name="図プレースホルダー 2"/>
          <p:cNvSpPr>
            <a:spLocks noGrp="1" noChangeAspect="1"/>
          </p:cNvSpPr>
          <p:nvPr>
            <p:ph type="pic" idx="22"/>
          </p:nvPr>
        </p:nvSpPr>
        <p:spPr>
          <a:xfrm>
            <a:off x="6561505" y="1934432"/>
            <a:ext cx="2512549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rtl="0"/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7" name="テキスト プレースホルダー 3"/>
          <p:cNvSpPr>
            <a:spLocks noGrp="1"/>
          </p:cNvSpPr>
          <p:nvPr>
            <p:ph type="body" sz="half" idx="20"/>
          </p:nvPr>
        </p:nvSpPr>
        <p:spPr>
          <a:xfrm>
            <a:off x="6472840" y="4572442"/>
            <a:ext cx="2682050" cy="121875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D5CC9C5-604F-4013-AA7C-74EF8208D47D}" type="datetime1">
              <a:rPr lang="ja-JP" altLang="en-US" smtClean="0"/>
              <a:t>2021/3/6</a:t>
            </a:fld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302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/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4FFBE5D-D88E-482C-B250-7DE28C8073AE}" type="datetime1">
              <a:rPr lang="ja-JP" altLang="en-US" smtClean="0"/>
              <a:t>2021/3/6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158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298745" y="609601"/>
            <a:ext cx="1856145" cy="5181601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742459" y="609601"/>
            <a:ext cx="6432459" cy="5181601"/>
          </a:xfrm>
        </p:spPr>
        <p:txBody>
          <a:bodyPr vert="eaVert" rtlCol="0" anchor="t"/>
          <a:lstStyle/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2459866-2754-4216-9544-E386333DE7BF}" type="datetime1">
              <a:rPr lang="ja-JP" altLang="en-US" smtClean="0"/>
              <a:t>2021/3/6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5277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AAE9A-E4D5-41C6-97BC-532736D786D2}" type="datetimeFigureOut">
              <a:rPr kumimoji="1" lang="ja-JP" altLang="en-US" smtClean="0"/>
              <a:t>2021/3/7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8959E-2AB0-4DB1-87AF-A2DF9B7B7F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63420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AAE9A-E4D5-41C6-97BC-532736D786D2}" type="datetimeFigureOut">
              <a:rPr kumimoji="1" lang="ja-JP" altLang="en-US" smtClean="0"/>
              <a:t>2021/3/7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8959E-2AB0-4DB1-87AF-A2DF9B7B7F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5447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FA5CEE9-FDE4-4285-BAC0-9EA43800DEE2}" type="datetime1">
              <a:rPr lang="ja-JP" altLang="en-US" smtClean="0"/>
              <a:t>2021/3/6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8651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AAE9A-E4D5-41C6-97BC-532736D786D2}" type="datetimeFigureOut">
              <a:rPr kumimoji="1" lang="ja-JP" altLang="en-US" smtClean="0"/>
              <a:t>2021/3/7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8959E-2AB0-4DB1-87AF-A2DF9B7B7F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24879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AAE9A-E4D5-41C6-97BC-532736D786D2}" type="datetimeFigureOut">
              <a:rPr kumimoji="1" lang="ja-JP" altLang="en-US" smtClean="0"/>
              <a:t>2021/3/7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8959E-2AB0-4DB1-87AF-A2DF9B7B7F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1053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AAE9A-E4D5-41C6-97BC-532736D786D2}" type="datetimeFigureOut">
              <a:rPr kumimoji="1" lang="ja-JP" altLang="en-US" smtClean="0"/>
              <a:t>2021/3/7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8959E-2AB0-4DB1-87AF-A2DF9B7B7F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83818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AAE9A-E4D5-41C6-97BC-532736D786D2}" type="datetimeFigureOut">
              <a:rPr kumimoji="1" lang="ja-JP" altLang="en-US" smtClean="0"/>
              <a:t>2021/3/7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8959E-2AB0-4DB1-87AF-A2DF9B7B7F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44259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AAE9A-E4D5-41C6-97BC-532736D786D2}" type="datetimeFigureOut">
              <a:rPr kumimoji="1" lang="ja-JP" altLang="en-US" smtClean="0"/>
              <a:t>2021/3/7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8959E-2AB0-4DB1-87AF-A2DF9B7B7F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6346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AAE9A-E4D5-41C6-97BC-532736D786D2}" type="datetimeFigureOut">
              <a:rPr kumimoji="1" lang="ja-JP" altLang="en-US" smtClean="0"/>
              <a:t>2021/3/7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8959E-2AB0-4DB1-87AF-A2DF9B7B7F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42091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AAE9A-E4D5-41C6-97BC-532736D786D2}" type="datetimeFigureOut">
              <a:rPr kumimoji="1" lang="ja-JP" altLang="en-US" smtClean="0"/>
              <a:t>2021/3/7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8959E-2AB0-4DB1-87AF-A2DF9B7B7F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17546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AAE9A-E4D5-41C6-97BC-532736D786D2}" type="datetimeFigureOut">
              <a:rPr kumimoji="1" lang="ja-JP" altLang="en-US" smtClean="0"/>
              <a:t>2021/3/7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8959E-2AB0-4DB1-87AF-A2DF9B7B7F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10400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AAE9A-E4D5-41C6-97BC-532736D786D2}" type="datetimeFigureOut">
              <a:rPr kumimoji="1" lang="ja-JP" altLang="en-US" smtClean="0"/>
              <a:t>2021/3/7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8959E-2AB0-4DB1-87AF-A2DF9B7B7F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7630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52514" y="1761069"/>
            <a:ext cx="7792322" cy="1828813"/>
          </a:xfrm>
        </p:spPr>
        <p:txBody>
          <a:bodyPr rtlCol="0" anchor="b"/>
          <a:lstStyle>
            <a:lvl1pPr algn="ctr">
              <a:defRPr sz="3000" b="0" cap="none"/>
            </a:lvl1pPr>
          </a:lstStyle>
          <a:p>
            <a:pPr rt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52514" y="3763439"/>
            <a:ext cx="7792322" cy="1333494"/>
          </a:xfrm>
        </p:spPr>
        <p:txBody>
          <a:bodyPr rtlCol="0" anchor="t"/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13E7006-D2A0-4A1F-9D0A-EDFDD04871ED}" type="datetime1">
              <a:rPr lang="ja-JP" altLang="en-US" smtClean="0"/>
              <a:t>2021/3/6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486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段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42458" y="609600"/>
            <a:ext cx="8412432" cy="1261872"/>
          </a:xfrm>
        </p:spPr>
        <p:txBody>
          <a:bodyPr rtlCol="0"/>
          <a:lstStyle/>
          <a:p>
            <a:pPr rt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742458" y="2076450"/>
            <a:ext cx="3946184" cy="3622671"/>
          </a:xfrm>
        </p:spPr>
        <p:txBody>
          <a:bodyPr rtlCol="0" anchor="t">
            <a:normAutofit/>
          </a:bodyPr>
          <a:lstStyle/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208707" y="2076451"/>
            <a:ext cx="3946184" cy="3622672"/>
          </a:xfrm>
        </p:spPr>
        <p:txBody>
          <a:bodyPr rtlCol="0" anchor="t">
            <a:normAutofit/>
          </a:bodyPr>
          <a:lstStyle/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AD82F60-B064-4DB0-B16A-6E88C4F6A0A4}" type="datetime1">
              <a:rPr lang="ja-JP" altLang="en-US" smtClean="0"/>
              <a:t>2021/3/6</a:t>
            </a:fld>
            <a:endParaRPr 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175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画像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58" y="1734508"/>
            <a:ext cx="4086225" cy="4099959"/>
          </a:xfrm>
          <a:prstGeom prst="rect">
            <a:avLst/>
          </a:prstGeom>
        </p:spPr>
      </p:pic>
      <p:pic>
        <p:nvPicPr>
          <p:cNvPr id="21" name="画像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665" y="1734508"/>
            <a:ext cx="4086225" cy="409995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42458" y="609600"/>
            <a:ext cx="8412432" cy="97045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 hasCustomPrompt="1"/>
          </p:nvPr>
        </p:nvSpPr>
        <p:spPr>
          <a:xfrm>
            <a:off x="849886" y="1855153"/>
            <a:ext cx="3871371" cy="692494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15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ja" dirty="0"/>
              <a:t>クリックしてマスター テキストの</a:t>
            </a:r>
            <a:br>
              <a:rPr lang="en-US" altLang="ja" dirty="0"/>
            </a:br>
            <a:r>
              <a:rPr lang="ja" dirty="0"/>
              <a:t>スタイルを編集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49886" y="2702105"/>
            <a:ext cx="3871371" cy="3043533"/>
          </a:xfrm>
        </p:spPr>
        <p:txBody>
          <a:bodyPr rtlCol="0" anchor="t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 hasCustomPrompt="1"/>
          </p:nvPr>
        </p:nvSpPr>
        <p:spPr>
          <a:xfrm>
            <a:off x="5170072" y="1855154"/>
            <a:ext cx="3883411" cy="692495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15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ja" dirty="0"/>
              <a:t>クリックしてマスター テキストの</a:t>
            </a:r>
            <a:br>
              <a:rPr lang="en-US" altLang="ja" dirty="0"/>
            </a:br>
            <a:r>
              <a:rPr lang="ja" dirty="0"/>
              <a:t>スタイルを編集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5170074" y="2702105"/>
            <a:ext cx="3883410" cy="3043533"/>
          </a:xfrm>
        </p:spPr>
        <p:txBody>
          <a:bodyPr rtlCol="0" anchor="t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8B9C72-4486-44F9-A32A-439F545EB3A2}" type="datetime1">
              <a:rPr lang="ja-JP" altLang="en-US" smtClean="0"/>
              <a:t>2021/3/6</a:t>
            </a:fld>
            <a:endParaRPr 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887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ACA72A-6AAE-4515-B965-EEBB1B1037DA}" type="datetime1">
              <a:rPr lang="ja-JP" altLang="en-US" smtClean="0"/>
              <a:t>2021/3/6</a:t>
            </a:fld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888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6E1346-F133-41BE-AD8C-959ADCA7ADFA}" type="datetime1">
              <a:rPr lang="ja-JP" altLang="en-US" smtClean="0"/>
              <a:t>2021/3/6</a:t>
            </a:fld>
            <a:endParaRPr 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916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キャプション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42460" y="609600"/>
            <a:ext cx="3011848" cy="1821918"/>
          </a:xfrm>
        </p:spPr>
        <p:txBody>
          <a:bodyPr rtlCol="0" anchor="b">
            <a:normAutofit/>
          </a:bodyPr>
          <a:lstStyle>
            <a:lvl1pPr algn="ctr">
              <a:defRPr sz="2100" b="0"/>
            </a:lvl1pPr>
          </a:lstStyle>
          <a:p>
            <a:pPr rt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45203" y="609602"/>
            <a:ext cx="5209688" cy="5080001"/>
          </a:xfrm>
        </p:spPr>
        <p:txBody>
          <a:bodyPr rtlCol="0">
            <a:normAutofit/>
          </a:bodyPr>
          <a:lstStyle/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742460" y="2673351"/>
            <a:ext cx="3011848" cy="3016250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BEC78F3-5214-46AA-A659-1D72BD77843F}" type="datetime1">
              <a:rPr lang="ja-JP" altLang="en-US" smtClean="0"/>
              <a:t>2021/3/6</a:t>
            </a:fld>
            <a:endParaRPr 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479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キャプション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画像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104" y="609600"/>
            <a:ext cx="2912135" cy="520483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42459" y="763703"/>
            <a:ext cx="4637668" cy="1675559"/>
          </a:xfrm>
        </p:spPr>
        <p:txBody>
          <a:bodyPr rtlCol="0" anchor="b">
            <a:noAutofit/>
          </a:bodyPr>
          <a:lstStyle>
            <a:lvl1pPr algn="ctr">
              <a:defRPr sz="2400" b="0"/>
            </a:lvl1pPr>
          </a:lstStyle>
          <a:p>
            <a:pPr rt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図プレースホルダー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047074" y="763702"/>
            <a:ext cx="2661547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rtl="0"/>
            <a:r>
              <a:rPr lang="ja" dirty="0"/>
              <a:t>アイコンをクリックして画像を</a:t>
            </a:r>
            <a:br>
              <a:rPr lang="en-US" altLang="ja" dirty="0"/>
            </a:br>
            <a:r>
              <a:rPr lang="ja" dirty="0"/>
              <a:t>追加</a:t>
            </a:r>
            <a:endParaRPr 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197380" y="2679701"/>
            <a:ext cx="3727827" cy="313569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22C34AD-32E5-4A39-BFE7-E56EB8E7D96F}" type="datetime1">
              <a:rPr lang="ja-JP" altLang="en-US" smtClean="0"/>
              <a:t>2021/3/6</a:t>
            </a:fld>
            <a:endParaRPr 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algn="l" rtl="0"/>
            <a:endParaRPr 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378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742458" y="609600"/>
            <a:ext cx="841243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ja" dirty="0"/>
              <a:t>マスター タイトルの書式設定</a:t>
            </a:r>
            <a:endParaRPr 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42458" y="2076450"/>
            <a:ext cx="841243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 rtl="0"/>
            <a:r>
              <a:rPr lang="ja" dirty="0"/>
              <a:t>マスター テキストの書式設定</a:t>
            </a:r>
          </a:p>
          <a:p>
            <a:pPr lvl="1" rtl="0"/>
            <a:r>
              <a:rPr lang="ja" dirty="0"/>
              <a:t>第 2 レベル</a:t>
            </a:r>
          </a:p>
          <a:p>
            <a:pPr lvl="2" rtl="0"/>
            <a:r>
              <a:rPr lang="ja" dirty="0"/>
              <a:t>第 3 レベル</a:t>
            </a:r>
          </a:p>
          <a:p>
            <a:pPr lvl="3" rtl="0"/>
            <a:r>
              <a:rPr lang="ja" dirty="0"/>
              <a:t>第 4 レベル</a:t>
            </a:r>
          </a:p>
          <a:p>
            <a:pPr lvl="4" rtl="0"/>
            <a:r>
              <a:rPr lang="ja" dirty="0"/>
              <a:t>第 5 レベル</a:t>
            </a:r>
            <a:endParaRPr 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38973" y="60007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MS Mincho" panose="02020609040205080304" pitchFamily="17" charset="-128"/>
                <a:ea typeface="MS Mincho" panose="02020609040205080304" pitchFamily="17" charset="-128"/>
              </a:defRPr>
            </a:lvl1pPr>
          </a:lstStyle>
          <a:p>
            <a:fld id="{5DA4D223-3256-422F-9897-94972049C9B6}" type="datetime1">
              <a:rPr lang="ja-JP" altLang="en-US" smtClean="0"/>
              <a:t>2021/3/6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742460" y="6000751"/>
            <a:ext cx="54217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MS Mincho" panose="02020609040205080304" pitchFamily="17" charset="-128"/>
                <a:ea typeface="MS Mincho" panose="02020609040205080304" pitchFamily="17" charset="-128"/>
              </a:defRPr>
            </a:lvl1pPr>
          </a:lstStyle>
          <a:p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542635" y="6000751"/>
            <a:ext cx="6122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MS Mincho" panose="02020609040205080304" pitchFamily="17" charset="-128"/>
                <a:ea typeface="MS Mincho" panose="02020609040205080304" pitchFamily="17" charset="-128"/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8027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15" r:id="rId2"/>
    <p:sldLayoutId id="2147483716" r:id="rId3"/>
    <p:sldLayoutId id="2147483714" r:id="rId4"/>
    <p:sldLayoutId id="2147483710" r:id="rId5"/>
    <p:sldLayoutId id="2147483694" r:id="rId6"/>
    <p:sldLayoutId id="2147483695" r:id="rId7"/>
    <p:sldLayoutId id="2147483696" r:id="rId8"/>
    <p:sldLayoutId id="2147483697" r:id="rId9"/>
    <p:sldLayoutId id="2147483699" r:id="rId10"/>
    <p:sldLayoutId id="2147483693" r:id="rId11"/>
    <p:sldLayoutId id="2147483700" r:id="rId12"/>
    <p:sldLayoutId id="2147483701" r:id="rId13"/>
    <p:sldLayoutId id="2147483703" r:id="rId14"/>
    <p:sldLayoutId id="2147483704" r:id="rId15"/>
    <p:sldLayoutId id="2147483702" r:id="rId16"/>
    <p:sldLayoutId id="2147483698" r:id="rId17"/>
  </p:sldLayoutIdLst>
  <p:hf sldNum="0" hdr="0" ftr="0"/>
  <p:txStyles>
    <p:titleStyle>
      <a:lvl1pPr algn="ctr" defTabSz="342900" rtl="0" eaLnBrk="1" latinLnBrk="0" hangingPunct="1">
        <a:lnSpc>
          <a:spcPct val="90000"/>
        </a:lnSpc>
        <a:spcBef>
          <a:spcPct val="0"/>
        </a:spcBef>
        <a:buNone/>
        <a:defRPr kumimoji="1" sz="34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MS Mincho" panose="02020609040205080304" pitchFamily="17" charset="-128"/>
          <a:ea typeface="MS Mincho" panose="02020609040205080304" pitchFamily="17" charset="-128"/>
          <a:cs typeface="MS Mincho" panose="02020609040205080304" pitchFamily="17" charset="-128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57175" indent="-229500" algn="l" defTabSz="342900" rtl="0" eaLnBrk="1" latinLnBrk="0" hangingPunct="1">
        <a:lnSpc>
          <a:spcPct val="110000"/>
        </a:lnSpc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kumimoji="1" sz="1725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MS Mincho" panose="02020609040205080304" pitchFamily="17" charset="-128"/>
          <a:ea typeface="MS Mincho" panose="02020609040205080304" pitchFamily="17" charset="-128"/>
          <a:cs typeface="+mn-cs"/>
        </a:defRPr>
      </a:lvl1pPr>
      <a:lvl2pPr marL="540000" indent="-2025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"/>
        <a:defRPr kumimoji="1" sz="1575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MS Mincho" panose="02020609040205080304" pitchFamily="17" charset="-128"/>
          <a:ea typeface="MS Mincho" panose="02020609040205080304" pitchFamily="17" charset="-128"/>
          <a:cs typeface="+mn-cs"/>
        </a:defRPr>
      </a:lvl2pPr>
      <a:lvl3pPr marL="769500" indent="-1620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kumimoji="1" sz="13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MS Mincho" panose="02020609040205080304" pitchFamily="17" charset="-128"/>
          <a:ea typeface="MS Mincho" panose="02020609040205080304" pitchFamily="17" charset="-128"/>
          <a:cs typeface="+mn-cs"/>
        </a:defRPr>
      </a:lvl3pPr>
      <a:lvl4pPr marL="1039500" indent="-1620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"/>
        <a:defRPr kumimoji="1" sz="1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MS Mincho" panose="02020609040205080304" pitchFamily="17" charset="-128"/>
          <a:ea typeface="MS Mincho" panose="02020609040205080304" pitchFamily="17" charset="-128"/>
          <a:cs typeface="+mn-cs"/>
        </a:defRPr>
      </a:lvl4pPr>
      <a:lvl5pPr marL="1255500" indent="-1620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kumimoji="1" sz="1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MS Mincho" panose="02020609040205080304" pitchFamily="17" charset="-128"/>
          <a:ea typeface="MS Mincho" panose="02020609040205080304" pitchFamily="17" charset="-128"/>
          <a:cs typeface="+mn-cs"/>
        </a:defRPr>
      </a:lvl5pPr>
      <a:lvl6pPr marL="1510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kumimoji="1"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8013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kumimoji="1"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09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kumimoji="1"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2329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kumimoji="1"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AAE9A-E4D5-41C6-97BC-532736D786D2}" type="datetimeFigureOut">
              <a:rPr kumimoji="1" lang="ja-JP" altLang="en-US" smtClean="0"/>
              <a:t>2021/3/7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8959E-2AB0-4DB1-87AF-A2DF9B7B7F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1363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タイトル 1">
            <a:extLst>
              <a:ext uri="{FF2B5EF4-FFF2-40B4-BE49-F238E27FC236}">
                <a16:creationId xmlns:a16="http://schemas.microsoft.com/office/drawing/2014/main" id="{4F6F1C4F-DF23-4069-8CA2-09AE978A8B46}"/>
              </a:ext>
            </a:extLst>
          </p:cNvPr>
          <p:cNvSpPr txBox="1">
            <a:spLocks/>
          </p:cNvSpPr>
          <p:nvPr/>
        </p:nvSpPr>
        <p:spPr>
          <a:xfrm>
            <a:off x="381000" y="125824"/>
            <a:ext cx="9143999" cy="636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4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サービス内容変更のお知らせ</a:t>
            </a:r>
            <a:endParaRPr lang="ja" altLang="en-US" sz="40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2527E23-3183-4F4C-ACBB-89BCB84BCEA1}"/>
              </a:ext>
            </a:extLst>
          </p:cNvPr>
          <p:cNvGrpSpPr/>
          <p:nvPr/>
        </p:nvGrpSpPr>
        <p:grpSpPr>
          <a:xfrm>
            <a:off x="245984" y="1720250"/>
            <a:ext cx="6589511" cy="5011926"/>
            <a:chOff x="138407" y="1100798"/>
            <a:chExt cx="7404119" cy="5631378"/>
          </a:xfrm>
        </p:grpSpPr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AC6168C2-61B4-47CE-BF98-B3E0358D1E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2" t="2183" r="1618" b="55"/>
            <a:stretch/>
          </p:blipFill>
          <p:spPr>
            <a:xfrm>
              <a:off x="173387" y="1100798"/>
              <a:ext cx="4068440" cy="2783196"/>
            </a:xfrm>
            <a:prstGeom prst="rect">
              <a:avLst/>
            </a:prstGeom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8CCA11A5-F345-4821-88F3-1A3C464035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" t="2511" r="394" b="11827"/>
            <a:stretch/>
          </p:blipFill>
          <p:spPr>
            <a:xfrm>
              <a:off x="4304103" y="2996770"/>
              <a:ext cx="3214773" cy="1839433"/>
            </a:xfrm>
            <a:prstGeom prst="rect">
              <a:avLst/>
            </a:prstGeom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651D1EF0-4357-4268-BB29-23F156BDF4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6" t="10598" r="573" b="16173"/>
            <a:stretch/>
          </p:blipFill>
          <p:spPr>
            <a:xfrm>
              <a:off x="4313266" y="4892743"/>
              <a:ext cx="3229260" cy="1839433"/>
            </a:xfrm>
            <a:prstGeom prst="rect">
              <a:avLst/>
            </a:prstGeom>
          </p:spPr>
        </p:pic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7CCEAE90-003F-4A03-9D5A-62D9BD4DBA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" t="141" r="3940" b="2098"/>
            <a:stretch/>
          </p:blipFill>
          <p:spPr>
            <a:xfrm>
              <a:off x="173387" y="3948980"/>
              <a:ext cx="4068440" cy="2783196"/>
            </a:xfrm>
            <a:prstGeom prst="rect">
              <a:avLst/>
            </a:prstGeom>
          </p:spPr>
        </p:pic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861A02FD-92C6-4284-A088-9F2D74231F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678" r="10376" b="21398"/>
            <a:stretch/>
          </p:blipFill>
          <p:spPr>
            <a:xfrm>
              <a:off x="4304103" y="1100798"/>
              <a:ext cx="3214774" cy="1839433"/>
            </a:xfrm>
            <a:prstGeom prst="rect">
              <a:avLst/>
            </a:prstGeom>
          </p:spPr>
        </p:pic>
        <p:pic>
          <p:nvPicPr>
            <p:cNvPr id="28" name="Picture 8" descr="南堀江店 Uber Eats(ウーバーイーツ)サービス開始のお知らせ | 黒船 QUOLOFUNE">
              <a:extLst>
                <a:ext uri="{FF2B5EF4-FFF2-40B4-BE49-F238E27FC236}">
                  <a16:creationId xmlns:a16="http://schemas.microsoft.com/office/drawing/2014/main" id="{4347E3BB-8DF3-4A5A-802D-AC81F5BF88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250" y="2185190"/>
              <a:ext cx="820036" cy="820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0" descr="シェアリングデリバリーで勝負、出前館がスーパーアプリ化を狙うLINEと資本業務提携 | TechWave（テックウェーブ）">
              <a:extLst>
                <a:ext uri="{FF2B5EF4-FFF2-40B4-BE49-F238E27FC236}">
                  <a16:creationId xmlns:a16="http://schemas.microsoft.com/office/drawing/2014/main" id="{0C0237A7-444D-4675-8B53-5FE632BAA8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250" y="1258941"/>
              <a:ext cx="820031" cy="8200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56868E1B-D402-4B27-92D4-5C3A7F9A09C4}"/>
                </a:ext>
              </a:extLst>
            </p:cNvPr>
            <p:cNvSpPr txBox="1"/>
            <p:nvPr/>
          </p:nvSpPr>
          <p:spPr>
            <a:xfrm>
              <a:off x="138407" y="3093895"/>
              <a:ext cx="12044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400" b="1" dirty="0">
                  <a:solidFill>
                    <a:srgbClr val="FF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デリバリー</a:t>
              </a:r>
              <a:endParaRPr kumimoji="1" lang="en-US" altLang="ja-JP" sz="1400" b="1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kumimoji="1" lang="ja-JP" altLang="en-US" sz="1400" b="1" dirty="0">
                  <a:solidFill>
                    <a:srgbClr val="FF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受取</a:t>
              </a:r>
              <a:r>
                <a:rPr kumimoji="1" lang="en-US" altLang="ja-JP" sz="1400" b="1" dirty="0">
                  <a:solidFill>
                    <a:srgbClr val="FF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OK</a:t>
              </a:r>
              <a:endParaRPr kumimoji="1" lang="ja-JP" altLang="en-US" sz="1400" b="1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31" name="Picture 12" descr="アプレシオ 清水店 インターネットカフェ 「アルコール・食べ物の持ち込みが自由なりました」">
              <a:extLst>
                <a:ext uri="{FF2B5EF4-FFF2-40B4-BE49-F238E27FC236}">
                  <a16:creationId xmlns:a16="http://schemas.microsoft.com/office/drawing/2014/main" id="{92DB3B23-C37B-497D-A3FB-1CAB138FBF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371" y="4108676"/>
              <a:ext cx="1702365" cy="635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89ACD078-EC3D-4154-BBA0-156C4A194845}"/>
                </a:ext>
              </a:extLst>
            </p:cNvPr>
            <p:cNvSpPr txBox="1"/>
            <p:nvPr/>
          </p:nvSpPr>
          <p:spPr>
            <a:xfrm>
              <a:off x="6171044" y="4006243"/>
              <a:ext cx="1350061" cy="829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4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スナック菓子</a:t>
              </a:r>
              <a:endParaRPr kumimoji="1" lang="en-US" altLang="ja-JP" sz="14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kumimoji="1" lang="ja-JP" altLang="en-US" sz="14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スイーツも</a:t>
              </a:r>
              <a:endParaRPr kumimoji="1" lang="en-US" altLang="ja-JP" sz="14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kumimoji="1" lang="ja-JP" altLang="en-US" sz="14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ご用意</a:t>
              </a:r>
              <a:endParaRPr kumimoji="1" lang="en-US" altLang="ja-JP" sz="14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209E2045-DD58-40DB-94A7-C433BDD38108}"/>
              </a:ext>
            </a:extLst>
          </p:cNvPr>
          <p:cNvSpPr/>
          <p:nvPr/>
        </p:nvSpPr>
        <p:spPr>
          <a:xfrm>
            <a:off x="6964836" y="1720250"/>
            <a:ext cx="2772000" cy="500232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>
              <a:defRPr cap="all"/>
            </a:pPr>
            <a:endParaRPr lang="ja-JP" altLang="en-US" sz="135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lvl="0" rtl="0">
              <a:defRPr cap="all"/>
            </a:pPr>
            <a:endParaRPr lang="ja" altLang="ja-JP" sz="135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BD6523C7-650D-4878-A095-52502FB7EC91}"/>
              </a:ext>
            </a:extLst>
          </p:cNvPr>
          <p:cNvSpPr txBox="1"/>
          <p:nvPr/>
        </p:nvSpPr>
        <p:spPr>
          <a:xfrm>
            <a:off x="6964835" y="1855067"/>
            <a:ext cx="277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持込飲食可</a:t>
            </a:r>
            <a:endParaRPr kumimoji="1" lang="en-US" altLang="ja-JP" sz="2800" b="1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28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菓子販売開始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BEED582D-691E-4418-B545-EE627EB84A4F}"/>
              </a:ext>
            </a:extLst>
          </p:cNvPr>
          <p:cNvSpPr txBox="1"/>
          <p:nvPr/>
        </p:nvSpPr>
        <p:spPr>
          <a:xfrm>
            <a:off x="7063885" y="3013435"/>
            <a:ext cx="2565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飲食物は、ご自由に店内へお持込みいただけます。また、スナック菓子等をご用意いたしました。</a:t>
            </a:r>
          </a:p>
          <a:p>
            <a:pPr algn="l"/>
            <a:r>
              <a:rPr lang="ja-JP" altLang="en-US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（オープン席不可、アルコール不可、一部有料）</a:t>
            </a:r>
            <a:endParaRPr kumimoji="1" lang="ja-JP" altLang="en-US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41" name="図 40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53329767-AA37-4FBD-87B5-1150D4392F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780" y="5969325"/>
            <a:ext cx="720000" cy="720000"/>
          </a:xfrm>
          <a:prstGeom prst="rect">
            <a:avLst/>
          </a:prstGeom>
        </p:spPr>
      </p:pic>
      <p:pic>
        <p:nvPicPr>
          <p:cNvPr id="42" name="図 41" descr="アイコン&#10;&#10;自動的に生成された説明">
            <a:extLst>
              <a:ext uri="{FF2B5EF4-FFF2-40B4-BE49-F238E27FC236}">
                <a16:creationId xmlns:a16="http://schemas.microsoft.com/office/drawing/2014/main" id="{55A758B6-03B6-4A2D-8873-89D8F28966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185" y="5969325"/>
            <a:ext cx="720000" cy="720000"/>
          </a:xfrm>
          <a:prstGeom prst="rect">
            <a:avLst/>
          </a:prstGeom>
        </p:spPr>
      </p:pic>
      <p:pic>
        <p:nvPicPr>
          <p:cNvPr id="43" name="図 42" descr="アイコン&#10;&#10;自動的に生成された説明">
            <a:extLst>
              <a:ext uri="{FF2B5EF4-FFF2-40B4-BE49-F238E27FC236}">
                <a16:creationId xmlns:a16="http://schemas.microsoft.com/office/drawing/2014/main" id="{9E12E5EE-A2FE-4ACF-B1CA-E1F492CE2F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510" y="5960472"/>
            <a:ext cx="720000" cy="720000"/>
          </a:xfrm>
          <a:prstGeom prst="rect">
            <a:avLst/>
          </a:prstGeom>
        </p:spPr>
      </p:pic>
      <p:sp>
        <p:nvSpPr>
          <p:cNvPr id="44" name="タイトル 1">
            <a:extLst>
              <a:ext uri="{FF2B5EF4-FFF2-40B4-BE49-F238E27FC236}">
                <a16:creationId xmlns:a16="http://schemas.microsoft.com/office/drawing/2014/main" id="{91AB2900-832D-4F83-B516-3B77831F0845}"/>
              </a:ext>
            </a:extLst>
          </p:cNvPr>
          <p:cNvSpPr txBox="1">
            <a:spLocks/>
          </p:cNvSpPr>
          <p:nvPr/>
        </p:nvSpPr>
        <p:spPr>
          <a:xfrm>
            <a:off x="245984" y="897967"/>
            <a:ext cx="9416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457200">
              <a:defRPr kumimoji="1" sz="2400" b="1"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r>
              <a:rPr lang="en-US" altLang="ja-JP" dirty="0"/>
              <a:t>3</a:t>
            </a:r>
            <a:r>
              <a:rPr lang="ja-JP" altLang="en-US" dirty="0"/>
              <a:t>月</a:t>
            </a:r>
            <a:r>
              <a:rPr lang="en-US" altLang="ja-JP" dirty="0"/>
              <a:t>7</a:t>
            </a:r>
            <a:r>
              <a:rPr lang="ja-JP" altLang="en-US" dirty="0"/>
              <a:t>日</a:t>
            </a:r>
            <a:r>
              <a:rPr lang="en-US" altLang="ja-JP" dirty="0"/>
              <a:t>(</a:t>
            </a:r>
            <a:r>
              <a:rPr lang="ja-JP" altLang="en-US" dirty="0"/>
              <a:t>日</a:t>
            </a:r>
            <a:r>
              <a:rPr lang="en-US" altLang="ja-JP" dirty="0"/>
              <a:t>)</a:t>
            </a:r>
            <a:r>
              <a:rPr lang="ja-JP" altLang="en-US" dirty="0"/>
              <a:t>より、皆様方からのご要望高かった下記サービス拡充を実施致します。</a:t>
            </a:r>
            <a:endParaRPr lang="ja" altLang="en-US" dirty="0"/>
          </a:p>
        </p:txBody>
      </p:sp>
    </p:spTree>
    <p:extLst>
      <p:ext uri="{BB962C8B-B14F-4D97-AF65-F5344CB8AC3E}">
        <p14:creationId xmlns:p14="http://schemas.microsoft.com/office/powerpoint/2010/main" val="3994982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画像 4" descr="カップ、コーヒー、食べ物、飲み物を含む画像&#10;&#10;自動生成された説明">
            <a:extLst>
              <a:ext uri="{FF2B5EF4-FFF2-40B4-BE49-F238E27FC236}">
                <a16:creationId xmlns:a16="http://schemas.microsoft.com/office/drawing/2014/main" id="{91BC5572-FC33-4C1C-8DEE-C2CF75A756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6"/>
          <a:stretch/>
        </p:blipFill>
        <p:spPr>
          <a:xfrm>
            <a:off x="0" y="-1"/>
            <a:ext cx="9907211" cy="6840000"/>
          </a:xfrm>
          <a:prstGeom prst="rect">
            <a:avLst/>
          </a:prstGeom>
        </p:spPr>
      </p:pic>
      <p:sp>
        <p:nvSpPr>
          <p:cNvPr id="8" name="タイトル 1">
            <a:extLst>
              <a:ext uri="{FF2B5EF4-FFF2-40B4-BE49-F238E27FC236}">
                <a16:creationId xmlns:a16="http://schemas.microsoft.com/office/drawing/2014/main" id="{59BC3283-2FDF-408A-87F4-82E45407BC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2" y="301324"/>
            <a:ext cx="9143999" cy="867464"/>
          </a:xfrm>
        </p:spPr>
        <p:txBody>
          <a:bodyPr rtlCol="0">
            <a:normAutofit/>
          </a:bodyPr>
          <a:lstStyle/>
          <a:p>
            <a:r>
              <a:rPr lang="ja-JP" altLang="en-US" sz="5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サービス内容変更のお知らせ</a:t>
            </a:r>
            <a:endParaRPr lang="ja" altLang="en-US" sz="54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ABF6FEE-CC2C-4294-B2B8-10B46D5CCEF5}"/>
              </a:ext>
            </a:extLst>
          </p:cNvPr>
          <p:cNvSpPr/>
          <p:nvPr/>
        </p:nvSpPr>
        <p:spPr>
          <a:xfrm>
            <a:off x="625509" y="2413783"/>
            <a:ext cx="2772000" cy="432611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>
              <a:defRPr cap="all"/>
            </a:pPr>
            <a:endParaRPr lang="ja-JP" altLang="en-US" sz="135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lvl="0" rtl="0">
              <a:defRPr cap="all"/>
            </a:pPr>
            <a:endParaRPr lang="ja" altLang="ja-JP" sz="135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0213A10-A4F0-447F-8E9C-758D3FB3AF06}"/>
              </a:ext>
            </a:extLst>
          </p:cNvPr>
          <p:cNvSpPr/>
          <p:nvPr/>
        </p:nvSpPr>
        <p:spPr>
          <a:xfrm>
            <a:off x="3682278" y="2413783"/>
            <a:ext cx="2772000" cy="4326111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>
              <a:defRPr cap="all"/>
            </a:pPr>
            <a:endParaRPr lang="ja" altLang="ja-JP" sz="135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151F549-9DD3-41D7-A418-6B613BE932C6}"/>
              </a:ext>
            </a:extLst>
          </p:cNvPr>
          <p:cNvSpPr/>
          <p:nvPr/>
        </p:nvSpPr>
        <p:spPr>
          <a:xfrm>
            <a:off x="6739048" y="2420471"/>
            <a:ext cx="2772000" cy="432611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>
              <a:defRPr cap="all"/>
            </a:pPr>
            <a:endParaRPr lang="ja" altLang="ja-JP" sz="135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F39EFAA-FA74-4FBB-8D55-1E250AE02B9A}"/>
              </a:ext>
            </a:extLst>
          </p:cNvPr>
          <p:cNvSpPr txBox="1"/>
          <p:nvPr/>
        </p:nvSpPr>
        <p:spPr>
          <a:xfrm>
            <a:off x="625508" y="2369103"/>
            <a:ext cx="2771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01 </a:t>
            </a:r>
          </a:p>
          <a:p>
            <a:r>
              <a:rPr kumimoji="1" lang="ja-JP" altLang="en-US" sz="28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店内持込飲食可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C6E9729-E9A2-46F8-9C41-CF44BAC17265}"/>
              </a:ext>
            </a:extLst>
          </p:cNvPr>
          <p:cNvSpPr txBox="1"/>
          <p:nvPr/>
        </p:nvSpPr>
        <p:spPr>
          <a:xfrm>
            <a:off x="3682277" y="2369103"/>
            <a:ext cx="277199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02</a:t>
            </a:r>
          </a:p>
          <a:p>
            <a:r>
              <a:rPr kumimoji="1" lang="ja-JP" altLang="en-US" sz="28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通話可能</a:t>
            </a:r>
            <a:br>
              <a:rPr kumimoji="1" lang="en-US" altLang="ja-JP" sz="28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kumimoji="1" lang="ja-JP" altLang="en-US" sz="28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エリア拡充</a:t>
            </a:r>
            <a:endParaRPr kumimoji="1" lang="en-US" altLang="ja-JP" sz="28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9C8F699-60AF-4BDA-8D65-E5B5F1F31506}"/>
              </a:ext>
            </a:extLst>
          </p:cNvPr>
          <p:cNvSpPr txBox="1"/>
          <p:nvPr/>
        </p:nvSpPr>
        <p:spPr>
          <a:xfrm>
            <a:off x="6739047" y="2369103"/>
            <a:ext cx="2771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03</a:t>
            </a:r>
          </a:p>
          <a:p>
            <a:r>
              <a:rPr kumimoji="1" lang="ja-JP" altLang="en-US" sz="28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菓子販売開始</a:t>
            </a:r>
          </a:p>
        </p:txBody>
      </p:sp>
      <p:sp>
        <p:nvSpPr>
          <p:cNvPr id="15" name="タイトル 1">
            <a:extLst>
              <a:ext uri="{FF2B5EF4-FFF2-40B4-BE49-F238E27FC236}">
                <a16:creationId xmlns:a16="http://schemas.microsoft.com/office/drawing/2014/main" id="{3BEB10CE-2EBA-4725-AE8C-15ABF3EBEF8C}"/>
              </a:ext>
            </a:extLst>
          </p:cNvPr>
          <p:cNvSpPr txBox="1">
            <a:spLocks/>
          </p:cNvSpPr>
          <p:nvPr/>
        </p:nvSpPr>
        <p:spPr>
          <a:xfrm>
            <a:off x="381003" y="1520085"/>
            <a:ext cx="9416140" cy="67803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68580" tIns="34290" rIns="68580" bIns="34290" rtlCol="0" anchor="t" anchorCtr="0">
            <a:noAutofit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MS Mincho" panose="02020609040205080304" pitchFamily="17" charset="-128"/>
                <a:ea typeface="MS Mincho" panose="02020609040205080304" pitchFamily="17" charset="-128"/>
                <a:cs typeface="MS Mincho" panose="02020609040205080304" pitchFamily="17" charset="-128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algn="l"/>
            <a:r>
              <a:rPr lang="ja-JP" altLang="en-US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行政及びオーナーからの許可が下りたことに伴い、</a:t>
            </a:r>
            <a:r>
              <a:rPr lang="en-US" altLang="ja-JP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3</a:t>
            </a:r>
            <a:r>
              <a:rPr lang="ja-JP" altLang="en-US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月</a:t>
            </a:r>
            <a:r>
              <a:rPr lang="en-US" altLang="ja-JP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7</a:t>
            </a:r>
            <a:r>
              <a:rPr lang="ja-JP" altLang="en-US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日</a:t>
            </a:r>
            <a:r>
              <a:rPr lang="en-US" altLang="ja-JP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(</a:t>
            </a:r>
            <a:r>
              <a:rPr lang="ja-JP" altLang="en-US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日</a:t>
            </a:r>
            <a:r>
              <a:rPr lang="en-US" altLang="ja-JP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)</a:t>
            </a:r>
            <a:r>
              <a:rPr lang="ja-JP" altLang="en-US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より、皆様方からのご要望高かった下記サービス拡充を実施致します。</a:t>
            </a:r>
            <a:endParaRPr lang="ja" altLang="en-US" sz="24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7FAD9E5-C8EE-49A4-B12D-6E6B51D417CF}"/>
              </a:ext>
            </a:extLst>
          </p:cNvPr>
          <p:cNvSpPr txBox="1"/>
          <p:nvPr/>
        </p:nvSpPr>
        <p:spPr>
          <a:xfrm>
            <a:off x="625509" y="3955321"/>
            <a:ext cx="2565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Uber Eats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でお取り寄せ又は、コンビニ等で購入いただいた飲食物は、ご自由に店内へお持込みいただけます。（オープン席不可、アルコール不可）</a:t>
            </a:r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EAAE67F-9C44-4680-A166-230F5F2C78F8}"/>
              </a:ext>
            </a:extLst>
          </p:cNvPr>
          <p:cNvSpPr txBox="1"/>
          <p:nvPr/>
        </p:nvSpPr>
        <p:spPr>
          <a:xfrm>
            <a:off x="3682278" y="3955322"/>
            <a:ext cx="256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個室に加え、半個室での通話及びテレビ会議の利用も可能と致しました。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F355EA9-783A-431D-B31A-62707E722B07}"/>
              </a:ext>
            </a:extLst>
          </p:cNvPr>
          <p:cNvSpPr txBox="1"/>
          <p:nvPr/>
        </p:nvSpPr>
        <p:spPr>
          <a:xfrm>
            <a:off x="6739048" y="3955321"/>
            <a:ext cx="2565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気分転換にちょっと口にしたいとのお客様の声に応えて、スナック菓子や季節のスイーツをご用意いたしました。</a:t>
            </a:r>
          </a:p>
          <a:p>
            <a:pPr algn="l"/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(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オープン席不可、一部有料有）</a:t>
            </a:r>
          </a:p>
        </p:txBody>
      </p:sp>
      <p:pic>
        <p:nvPicPr>
          <p:cNvPr id="7" name="図 6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6C68406E-21A6-457C-A53C-00F55E7D1F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53" y="5986646"/>
            <a:ext cx="720000" cy="720000"/>
          </a:xfrm>
          <a:prstGeom prst="rect">
            <a:avLst/>
          </a:prstGeom>
        </p:spPr>
      </p:pic>
      <p:pic>
        <p:nvPicPr>
          <p:cNvPr id="22" name="図 21" descr="アイコン&#10;&#10;自動的に生成された説明">
            <a:extLst>
              <a:ext uri="{FF2B5EF4-FFF2-40B4-BE49-F238E27FC236}">
                <a16:creationId xmlns:a16="http://schemas.microsoft.com/office/drawing/2014/main" id="{FC3C4C37-74F2-4511-8D42-69B6DB00C3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170" y="5986646"/>
            <a:ext cx="720000" cy="720000"/>
          </a:xfrm>
          <a:prstGeom prst="rect">
            <a:avLst/>
          </a:prstGeom>
        </p:spPr>
      </p:pic>
      <p:pic>
        <p:nvPicPr>
          <p:cNvPr id="24" name="図 23" descr="アイコン&#10;&#10;自動的に生成された説明">
            <a:extLst>
              <a:ext uri="{FF2B5EF4-FFF2-40B4-BE49-F238E27FC236}">
                <a16:creationId xmlns:a16="http://schemas.microsoft.com/office/drawing/2014/main" id="{3B895702-B009-48C0-9D2A-44A798651E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235" y="5986646"/>
            <a:ext cx="720000" cy="720000"/>
          </a:xfrm>
          <a:prstGeom prst="rect">
            <a:avLst/>
          </a:prstGeom>
        </p:spPr>
      </p:pic>
      <p:pic>
        <p:nvPicPr>
          <p:cNvPr id="26" name="図 25" descr="アイコン&#10;&#10;自動的に生成された説明">
            <a:extLst>
              <a:ext uri="{FF2B5EF4-FFF2-40B4-BE49-F238E27FC236}">
                <a16:creationId xmlns:a16="http://schemas.microsoft.com/office/drawing/2014/main" id="{4A30F196-3DD7-41CD-98D3-154BBEA63C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702" y="5986646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0118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Coffee">
      <a:dk1>
        <a:sysClr val="windowText" lastClr="000000"/>
      </a:dk1>
      <a:lt1>
        <a:sysClr val="window" lastClr="FFFFFF"/>
      </a:lt1>
      <a:dk2>
        <a:srgbClr val="4E3B30"/>
      </a:dk2>
      <a:lt2>
        <a:srgbClr val="F4EEDC"/>
      </a:lt2>
      <a:accent1>
        <a:srgbClr val="CC830E"/>
      </a:accent1>
      <a:accent2>
        <a:srgbClr val="B54C2D"/>
      </a:accent2>
      <a:accent3>
        <a:srgbClr val="99570C"/>
      </a:accent3>
      <a:accent4>
        <a:srgbClr val="C17529"/>
      </a:accent4>
      <a:accent5>
        <a:srgbClr val="A19574"/>
      </a:accent5>
      <a:accent6>
        <a:srgbClr val="A49518"/>
      </a:accent6>
      <a:hlink>
        <a:srgbClr val="AD1F1F"/>
      </a:hlink>
      <a:folHlink>
        <a:srgbClr val="FFC42F"/>
      </a:folHlink>
    </a:clrScheme>
    <a:fontScheme name="Custom 4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kumimoji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41798881_TF12214701" id="{E92C7124-80E9-4FFD-A26E-9E665C45D3F1}" vid="{ECD0FA0C-97BD-4109-8CB6-D1B194A761EC}"/>
    </a:ext>
  </a:extLst>
</a:theme>
</file>

<file path=ppt/theme/theme2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 w="28575">
          <a:solidFill>
            <a:schemeClr val="tx1"/>
          </a:solidFill>
        </a:ln>
      </a:spPr>
      <a:bodyPr wrap="square" rtlCol="0">
        <a:spAutoFit/>
      </a:bodyPr>
      <a:lstStyle>
        <a:defPPr algn="l">
          <a:defRPr kumimoji="1" sz="1015" u="sng" dirty="0">
            <a:latin typeface="BIZ UDPゴシック" panose="020B0400000000000000" pitchFamily="50" charset="-128"/>
            <a:ea typeface="BIZ UDPゴシック" panose="020B0400000000000000" pitchFamily="50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{162B3696-B3E2-43E0-8DDD-360F1E979BFA}tf12214701_win32</Template>
  <TotalTime>10296</TotalTime>
  <Words>201</Words>
  <Application>Microsoft Office PowerPoint</Application>
  <PresentationFormat>A4 210 x 297 mm</PresentationFormat>
  <Paragraphs>23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2</vt:i4>
      </vt:variant>
    </vt:vector>
  </HeadingPairs>
  <TitlesOfParts>
    <vt:vector size="11" baseType="lpstr">
      <vt:lpstr>BIZ UDPゴシック</vt:lpstr>
      <vt:lpstr>MS Mincho</vt:lpstr>
      <vt:lpstr>Arial</vt:lpstr>
      <vt:lpstr>Calibri</vt:lpstr>
      <vt:lpstr>Calibri Light</vt:lpstr>
      <vt:lpstr>Goudy Old Style</vt:lpstr>
      <vt:lpstr>Wingdings 2</vt:lpstr>
      <vt:lpstr>SlateVTI</vt:lpstr>
      <vt:lpstr>Office テーマ</vt:lpstr>
      <vt:lpstr>PowerPoint プレゼンテーション</vt:lpstr>
      <vt:lpstr>サービス内容変更のお知らせ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サービス変更のご案内</dc:title>
  <dc:creator>和田 信一</dc:creator>
  <cp:lastModifiedBy>和田 信一</cp:lastModifiedBy>
  <cp:revision>23</cp:revision>
  <cp:lastPrinted>2021-03-07T07:13:55Z</cp:lastPrinted>
  <dcterms:created xsi:type="dcterms:W3CDTF">2021-02-28T05:01:50Z</dcterms:created>
  <dcterms:modified xsi:type="dcterms:W3CDTF">2021-03-07T08:44:23Z</dcterms:modified>
</cp:coreProperties>
</file>